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Prata" panose="020B0604020202020204" charset="0"/>
      <p:regular r:id="rId11"/>
    </p:embeddedFont>
    <p:embeddedFont>
      <p:font typeface="Raleway" pitchFamily="2" charset="0"/>
      <p:regular r:id="rId12"/>
    </p:embeddedFont>
    <p:embeddedFont>
      <p:font typeface="Raleway Medium" pitchFamily="2" charset="0"/>
      <p:regular r:id="rId1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8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71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10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8453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Création de Site Internet : Présentation de l’Offre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Découvrez nos offres de création de sites web. Nous proposons des solutions adaptées à chaque besoin. Nos packs allient performance et budget. Bénéficiez de tarifs compétitifs et d'une livraison rapide.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9CEB1D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4042" y="5616654"/>
            <a:ext cx="142280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ML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467112"/>
            <a:ext cx="361414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par Maurice  MBRINGA LAO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5072"/>
            <a:ext cx="69880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Pourquoi un Site Vitrine 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7401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61651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6518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Visibilité Accrue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142298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 site vitrine est essentiel pour une présence moderne. Il offre une visibilité professionnelle indispensable.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257401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261651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265187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Crédibilité Immédiate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3496627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Il crédibilise votre activité. 80% des clients recherchent en ligne avant de choisir.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4104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45294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488305"/>
            <a:ext cx="32188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Génération de Contacts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97872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Votre site vitrine génère des contacts qualifiés. Il est votre meilleur commercial 24/7.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7648"/>
            <a:ext cx="105627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Pack Starter : Vitrine Essentials à 499€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1740"/>
            <a:ext cx="6244709" cy="42726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463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 Pages Clés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99521" y="30445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Accueil, Services, À propos, Blog, Contact. Ces pages sont conçues pour l'essentiel.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Design Responsive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 design moderne s'adapte à tous les écrans. Votre site est parfait sur mobile et tablette.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5309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Optimisation SEO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611207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Une optimisation SEO de base est incluse. Votre site est prêt pour Google.</a:t>
            </a:r>
            <a:endParaRPr lang="en-US" sz="175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3F3F29-68B8-A6F0-7B22-9F03E733BFE2}"/>
              </a:ext>
            </a:extLst>
          </p:cNvPr>
          <p:cNvSpPr txBox="1"/>
          <p:nvPr/>
        </p:nvSpPr>
        <p:spPr>
          <a:xfrm>
            <a:off x="11502190" y="7796463"/>
            <a:ext cx="3015915" cy="417095"/>
          </a:xfrm>
          <a:prstGeom prst="rect">
            <a:avLst/>
          </a:prstGeom>
          <a:solidFill>
            <a:srgbClr val="1B1C1D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104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Fonctionnalités Pack Starter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8203"/>
            <a:ext cx="3664863" cy="2474952"/>
          </a:xfrm>
          <a:prstGeom prst="roundRect">
            <a:avLst>
              <a:gd name="adj" fmla="val 1375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995017"/>
            <a:ext cx="3068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Formulaire &amp; Réseaux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4854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Formulaire de contact intégré.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42905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Liens vers vos réseaux sociaux.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8203"/>
            <a:ext cx="3664863" cy="2474952"/>
          </a:xfrm>
          <a:prstGeom prst="roundRect">
            <a:avLst>
              <a:gd name="adj" fmla="val 1375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398681" y="29950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Hébergement Offert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8681" y="34854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Hébergement web offert 1 an.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98681" y="42905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Valeur de 50€ incluse dans l'offre.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469969"/>
            <a:ext cx="7556421" cy="1749147"/>
          </a:xfrm>
          <a:prstGeom prst="roundRect">
            <a:avLst>
              <a:gd name="adj" fmla="val 1945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Livraison &amp; Gestion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070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Livraison rapide en 10 jours ouvrés.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507004" y="662940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Gestion facile et évolutive du site.</a:t>
            </a:r>
            <a:endParaRPr lang="en-US" sz="175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F0F3673-FD53-EF21-DFC6-CEBC55168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2618" y="7729067"/>
            <a:ext cx="3017782" cy="4145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920" y="574834"/>
            <a:ext cx="7680960" cy="1306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Détail Technique de l’Hébergement Offert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2194679"/>
            <a:ext cx="522446" cy="5224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7920" y="2926080"/>
            <a:ext cx="238613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Espace Disque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17920" y="3377922"/>
            <a:ext cx="2386132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 Go d’espace disque NAS SSD. Performance et rapidité assurées.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5275" y="2194679"/>
            <a:ext cx="522446" cy="5224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65275" y="2926080"/>
            <a:ext cx="238613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Trafic Illimité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8865275" y="3377922"/>
            <a:ext cx="2386132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Trafic mensuel illimité. HTTP/2 inclus pour des chargements rapides.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2629" y="2194679"/>
            <a:ext cx="522446" cy="5224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2629" y="2926080"/>
            <a:ext cx="238625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Comptes E-mails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1512629" y="3377922"/>
            <a:ext cx="2386251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 comptes e-mails professionnels. Chaque compte dispose de 5 Go.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7920" y="5133737"/>
            <a:ext cx="522446" cy="52244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17920" y="5865138"/>
            <a:ext cx="238613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Accès FTP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6217920" y="6316980"/>
            <a:ext cx="2386132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Accès FTP pour modifications et mises à jour. Gardez le contrôle de votre site.</a:t>
            </a:r>
            <a:endParaRPr lang="en-US" sz="16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38D0159-DEF7-F8F7-3E57-17CBE8B47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2629" y="7790973"/>
            <a:ext cx="3017782" cy="4145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9211747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Pack Business : Site Pro Performant à 899€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435066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Fonctionnalités Starter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Intègre toutes les fonctionnalités du Pack Starter. Une base solide.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75153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10 Pages Personnalisables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Jusqu’à 10 pages entièrement personnalisables. Un blog étendu est inclus.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572226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SEO Avancé &amp; Analytics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SEO avancé avec analyse mots-clés. Balisage enrichi et Google Analytics.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745819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Croissance &amp; Prospection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Idéal pour la croissance et la prospection. Boostez votre activité en ligne.</a:t>
            </a:r>
            <a:endParaRPr lang="en-US" sz="135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752DB5B-0933-44BB-FD0E-54A936DF4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12618" y="7734614"/>
            <a:ext cx="3017782" cy="4145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601385"/>
            <a:ext cx="7861578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Avantages Concrets des Packs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304" y="3844766"/>
            <a:ext cx="7859673" cy="785967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456" y="6415802"/>
            <a:ext cx="369094" cy="46136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304" y="3844766"/>
            <a:ext cx="7859673" cy="7859673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536" y="4820722"/>
            <a:ext cx="369094" cy="461367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304" y="3844766"/>
            <a:ext cx="7859673" cy="7859673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8413" y="4820722"/>
            <a:ext cx="369094" cy="461367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5304" y="3844766"/>
            <a:ext cx="7859673" cy="7859673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3493" y="6415802"/>
            <a:ext cx="369094" cy="461367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912852" y="3340179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Design Pro</a:t>
            </a:r>
            <a:endParaRPr lang="en-US" sz="2150" dirty="0"/>
          </a:p>
        </p:txBody>
      </p:sp>
      <p:sp>
        <p:nvSpPr>
          <p:cNvPr id="12" name="Text 2"/>
          <p:cNvSpPr/>
          <p:nvPr/>
        </p:nvSpPr>
        <p:spPr>
          <a:xfrm>
            <a:off x="765453" y="3813096"/>
            <a:ext cx="3028831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Design professionnel, adapté au mobile. Une image de marque forte.</a:t>
            </a:r>
            <a:endParaRPr lang="en-US" sz="1700" dirty="0"/>
          </a:p>
        </p:txBody>
      </p:sp>
      <p:sp>
        <p:nvSpPr>
          <p:cNvPr id="13" name="Text 3"/>
          <p:cNvSpPr/>
          <p:nvPr/>
        </p:nvSpPr>
        <p:spPr>
          <a:xfrm>
            <a:off x="4122301" y="1722358"/>
            <a:ext cx="3028831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Référencement Naturel</a:t>
            </a:r>
            <a:endParaRPr lang="en-US" sz="2150" dirty="0"/>
          </a:p>
        </p:txBody>
      </p:sp>
      <p:sp>
        <p:nvSpPr>
          <p:cNvPr id="14" name="Text 4"/>
          <p:cNvSpPr/>
          <p:nvPr/>
        </p:nvSpPr>
        <p:spPr>
          <a:xfrm>
            <a:off x="4122301" y="2536984"/>
            <a:ext cx="3028831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Référencement naturel inclus pour Google. Soyez visible en ligne.</a:t>
            </a:r>
            <a:endParaRPr lang="en-US" sz="1700" dirty="0"/>
          </a:p>
        </p:txBody>
      </p:sp>
      <p:sp>
        <p:nvSpPr>
          <p:cNvPr id="15" name="Text 5"/>
          <p:cNvSpPr/>
          <p:nvPr/>
        </p:nvSpPr>
        <p:spPr>
          <a:xfrm>
            <a:off x="7622738" y="2064067"/>
            <a:ext cx="274165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Interactions Sociales</a:t>
            </a:r>
            <a:endParaRPr lang="en-US" sz="2150" dirty="0"/>
          </a:p>
        </p:txBody>
      </p:sp>
      <p:sp>
        <p:nvSpPr>
          <p:cNvPr id="16" name="Text 6"/>
          <p:cNvSpPr/>
          <p:nvPr/>
        </p:nvSpPr>
        <p:spPr>
          <a:xfrm>
            <a:off x="7479149" y="2536984"/>
            <a:ext cx="3028831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Formulaire de contact et réseaux sociaux. Facilitez la communication.</a:t>
            </a:r>
            <a:endParaRPr lang="en-US" sz="1700" dirty="0"/>
          </a:p>
        </p:txBody>
      </p:sp>
      <p:sp>
        <p:nvSpPr>
          <p:cNvPr id="17" name="Text 7"/>
          <p:cNvSpPr/>
          <p:nvPr/>
        </p:nvSpPr>
        <p:spPr>
          <a:xfrm>
            <a:off x="10983397" y="3340179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Support Réactif</a:t>
            </a:r>
            <a:endParaRPr lang="en-US" sz="2150" dirty="0"/>
          </a:p>
        </p:txBody>
      </p:sp>
      <p:sp>
        <p:nvSpPr>
          <p:cNvPr id="18" name="Text 8"/>
          <p:cNvSpPr/>
          <p:nvPr/>
        </p:nvSpPr>
        <p:spPr>
          <a:xfrm>
            <a:off x="10835997" y="3813096"/>
            <a:ext cx="3028950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Support technique réactif et disponible. Nous sommes là pour vous aider.</a:t>
            </a:r>
            <a:endParaRPr lang="en-US" sz="17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C62B987-6353-DB7E-C534-8B8D7289E0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12618" y="7750040"/>
            <a:ext cx="3017782" cy="4145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38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&amp; Prochaines Étapes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015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Choisissez le pack selon votre stade d'activité. Le Starter est idéal pour un démarrage simple. Le Business est parfait pour une évolution rapide. Prêt à booster votre présence en ligne ?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04538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6790373" y="40453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Évaluez vos besoins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790373" y="453580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Déterminez le pack le plus adapté à votre projet.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620351" y="512552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7130534" y="51255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Contactez-nous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130534" y="561594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Discutons de vos objectifs et de la mise en place.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960632" y="620565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7470815" y="6205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Lancez votre site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70815" y="6696075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Votre nouvelle présence en ligne est prête à performer.</a:t>
            </a:r>
            <a:endParaRPr lang="en-US" sz="175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C546794-78B9-F3F7-F94F-75C2BA2A5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2618" y="7768189"/>
            <a:ext cx="3017782" cy="4145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504</Words>
  <Application>Microsoft Office PowerPoint</Application>
  <PresentationFormat>Personnalisé</PresentationFormat>
  <Paragraphs>71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Prata</vt:lpstr>
      <vt:lpstr>Raleway Bold</vt:lpstr>
      <vt:lpstr>Raleway</vt:lpstr>
      <vt:lpstr>Raleway Medium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MAURICE MBRINGA LAO</cp:lastModifiedBy>
  <cp:revision>2</cp:revision>
  <dcterms:created xsi:type="dcterms:W3CDTF">2025-06-06T04:37:08Z</dcterms:created>
  <dcterms:modified xsi:type="dcterms:W3CDTF">2025-06-13T02:57:59Z</dcterms:modified>
</cp:coreProperties>
</file>